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10"/>
  </p:normalViewPr>
  <p:slideViewPr>
    <p:cSldViewPr snapToGrid="0" snapToObjects="1">
      <p:cViewPr varScale="1">
        <p:scale>
          <a:sx n="128" d="100"/>
          <a:sy n="128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32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D43D2C-5A82-F34C-B2BF-3A6DE251B09B}"/>
              </a:ext>
            </a:extLst>
          </p:cNvPr>
          <p:cNvSpPr txBox="1"/>
          <p:nvPr/>
        </p:nvSpPr>
        <p:spPr>
          <a:xfrm>
            <a:off x="2663687" y="765312"/>
            <a:ext cx="381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إدارة التربية – إدارة الثقافة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</Words>
  <Application>Microsoft Macintosh PowerPoint</Application>
  <PresentationFormat>On-screen Show (16:9)</PresentationFormat>
  <Paragraphs>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rabaa alfahad</cp:lastModifiedBy>
  <cp:revision>2</cp:revision>
  <dcterms:created xsi:type="dcterms:W3CDTF">2026-04-22T07:56:49Z</dcterms:created>
  <dcterms:modified xsi:type="dcterms:W3CDTF">2026-04-22T08:11:27Z</dcterms:modified>
</cp:coreProperties>
</file>